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4" roundtripDataSignature="AMtx7mgezV4I3oqkAdebTOBWPc4N4Jlf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" name="Google Shape;5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9" name="Google Shape;5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99c795ca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5" name="Google Shape;65;g3199c795cab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99c795ca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1" name="Google Shape;71;g3199c795cab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99c795ca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84" name="Google Shape;84;g3199c795cab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99c795ca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0" name="Google Shape;90;g3199c795cab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15fcb3384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6" name="Google Shape;96;g315fcb33841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5" name="Google Shape;11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3" name="Google Shape;2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12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12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0" name="Google Shape;40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5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5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5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7" name="Google Shape;4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Relationship Id="rId4" Type="http://schemas.openxmlformats.org/officeDocument/2006/relationships/image" Target="../media/image4.jpg"/><Relationship Id="rId5" Type="http://schemas.openxmlformats.org/officeDocument/2006/relationships/image" Target="../media/image17.jpg"/><Relationship Id="rId6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Relationship Id="rId5" Type="http://schemas.openxmlformats.org/officeDocument/2006/relationships/image" Target="../media/image7.png"/><Relationship Id="rId6" Type="http://schemas.openxmlformats.org/officeDocument/2006/relationships/image" Target="../media/image19.png"/><Relationship Id="rId7" Type="http://schemas.openxmlformats.org/officeDocument/2006/relationships/image" Target="../media/image12.png"/><Relationship Id="rId8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1779425" y="4254975"/>
            <a:ext cx="7302600" cy="16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/>
              <a:t>Remote Thermal Viewing within High Voltage</a:t>
            </a:r>
            <a:br>
              <a:rPr lang="en-US"/>
            </a:br>
            <a:r>
              <a:rPr lang="en-US"/>
              <a:t>PCB Subsystem - Julia Garcia</a:t>
            </a:r>
            <a:endParaRPr/>
          </a:p>
        </p:txBody>
      </p:sp>
      <p:sp>
        <p:nvSpPr>
          <p:cNvPr id="55" name="Google Shape;55;p1"/>
          <p:cNvSpPr/>
          <p:nvPr/>
        </p:nvSpPr>
        <p:spPr>
          <a:xfrm>
            <a:off x="0" y="0"/>
            <a:ext cx="6111425" cy="6111425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56" name="Google Shape;5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6"/>
          <p:cNvSpPr txBox="1"/>
          <p:nvPr>
            <p:ph type="title"/>
          </p:nvPr>
        </p:nvSpPr>
        <p:spPr>
          <a:xfrm>
            <a:off x="457200" y="7488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Thermal Sensor/PCB (Julia)</a:t>
            </a:r>
            <a:endParaRPr/>
          </a:p>
        </p:txBody>
      </p:sp>
      <p:sp>
        <p:nvSpPr>
          <p:cNvPr id="62" name="Google Shape;62;p6"/>
          <p:cNvSpPr txBox="1"/>
          <p:nvPr/>
        </p:nvSpPr>
        <p:spPr>
          <a:xfrm>
            <a:off x="322800" y="1535700"/>
            <a:ext cx="8498400" cy="50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u="sng">
                <a:solidFill>
                  <a:schemeClr val="dk1"/>
                </a:solidFill>
              </a:rPr>
              <a:t>Buck Converters</a:t>
            </a:r>
            <a:endParaRPr b="1" u="sng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 u="sng">
                <a:solidFill>
                  <a:schemeClr val="dk1"/>
                </a:solidFill>
              </a:rPr>
              <a:t>Power to ESP32-WROOM-1</a:t>
            </a:r>
            <a:endParaRPr u="sng"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Expected Output: 3.3 V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Measured Output: 3.31 V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 u="sng">
                <a:solidFill>
                  <a:schemeClr val="dk1"/>
                </a:solidFill>
              </a:rPr>
              <a:t>Power to VDDIO Pin of Camera</a:t>
            </a:r>
            <a:endParaRPr u="sng"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Supply used for System IO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Expected Output: 3.1 V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Measured Output: 0.099 V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 u="sng">
                <a:solidFill>
                  <a:schemeClr val="dk1"/>
                </a:solidFill>
              </a:rPr>
              <a:t>Power to VDDC Pin of Camera</a:t>
            </a:r>
            <a:endParaRPr u="sng"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Supply for MIPI Core, Phase Lock Loop, ASIC Core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Expected Output: 1.2 V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Measured Output: 1.22 V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 u="sng">
                <a:solidFill>
                  <a:schemeClr val="dk1"/>
                </a:solidFill>
              </a:rPr>
              <a:t>Power to VDD Pin of Camera</a:t>
            </a:r>
            <a:endParaRPr u="sng"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Supply for Sensor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Expected Output: 2.8 V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Measured Output (11/17/24): 2.69 V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-US">
                <a:solidFill>
                  <a:schemeClr val="dk1"/>
                </a:solidFill>
              </a:rPr>
              <a:t>Measured Output (11/21/24): 0.02 V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>
                <a:solidFill>
                  <a:schemeClr val="dk1"/>
                </a:solidFill>
              </a:rPr>
              <a:t>Sensor Output</a:t>
            </a:r>
            <a:endParaRPr b="1" u="sng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I haven’t tested the sensor’s output data that is sent to the microcontroller because the supply to the input/output of the sensor hasn’t worked at all during testing.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I haven’t put the camera into the board </a:t>
            </a:r>
            <a:r>
              <a:rPr lang="en-US">
                <a:solidFill>
                  <a:schemeClr val="dk1"/>
                </a:solidFill>
              </a:rPr>
              <a:t>because</a:t>
            </a:r>
            <a:r>
              <a:rPr lang="en-US">
                <a:solidFill>
                  <a:schemeClr val="dk1"/>
                </a:solidFill>
              </a:rPr>
              <a:t> I didn’t want anything to happen the sensor itself.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99c795cab_0_13"/>
          <p:cNvSpPr txBox="1"/>
          <p:nvPr>
            <p:ph type="title"/>
          </p:nvPr>
        </p:nvSpPr>
        <p:spPr>
          <a:xfrm>
            <a:off x="457200" y="7488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Thermal Sensor/PCB (Julia)</a:t>
            </a:r>
            <a:endParaRPr/>
          </a:p>
        </p:txBody>
      </p:sp>
      <p:pic>
        <p:nvPicPr>
          <p:cNvPr id="68" name="Google Shape;68;g3199c795cab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8776" y="1552525"/>
            <a:ext cx="6586448" cy="4571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199c795cab_0_32"/>
          <p:cNvSpPr txBox="1"/>
          <p:nvPr>
            <p:ph type="title"/>
          </p:nvPr>
        </p:nvSpPr>
        <p:spPr>
          <a:xfrm>
            <a:off x="457200" y="7488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Thermal Sensor/PCB (Julia)</a:t>
            </a:r>
            <a:endParaRPr/>
          </a:p>
        </p:txBody>
      </p:sp>
      <p:pic>
        <p:nvPicPr>
          <p:cNvPr id="74" name="Google Shape;74;g3199c795cab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225" y="3877862"/>
            <a:ext cx="4796701" cy="16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g3199c795cab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600" y="3429000"/>
            <a:ext cx="4270380" cy="161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g3199c795cab_0_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350" y="1552524"/>
            <a:ext cx="4396887" cy="161019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g3199c795cab_0_32"/>
          <p:cNvSpPr txBox="1"/>
          <p:nvPr/>
        </p:nvSpPr>
        <p:spPr>
          <a:xfrm>
            <a:off x="1425000" y="2539625"/>
            <a:ext cx="11814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ESP32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" name="Google Shape;78;g3199c795cab_0_32"/>
          <p:cNvSpPr txBox="1"/>
          <p:nvPr/>
        </p:nvSpPr>
        <p:spPr>
          <a:xfrm>
            <a:off x="1357150" y="4223800"/>
            <a:ext cx="11814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VDDIO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9" name="Google Shape;79;g3199c795cab_0_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51637" y="1704927"/>
            <a:ext cx="4339963" cy="2070383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g3199c795cab_0_32"/>
          <p:cNvSpPr txBox="1"/>
          <p:nvPr/>
        </p:nvSpPr>
        <p:spPr>
          <a:xfrm>
            <a:off x="6230913" y="4826725"/>
            <a:ext cx="11814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VDD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" name="Google Shape;81;g3199c795cab_0_32"/>
          <p:cNvSpPr txBox="1"/>
          <p:nvPr/>
        </p:nvSpPr>
        <p:spPr>
          <a:xfrm>
            <a:off x="5906900" y="2890025"/>
            <a:ext cx="11814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VDDC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199c795cab_0_21"/>
          <p:cNvSpPr txBox="1"/>
          <p:nvPr>
            <p:ph type="title"/>
          </p:nvPr>
        </p:nvSpPr>
        <p:spPr>
          <a:xfrm>
            <a:off x="457200" y="7488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Thermal Sensor/PCB (Julia)</a:t>
            </a:r>
            <a:endParaRPr/>
          </a:p>
        </p:txBody>
      </p:sp>
      <p:pic>
        <p:nvPicPr>
          <p:cNvPr id="87" name="Google Shape;87;g3199c795cab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2990" y="1552526"/>
            <a:ext cx="6498011" cy="4994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99c795cab_0_3"/>
          <p:cNvSpPr txBox="1"/>
          <p:nvPr>
            <p:ph type="title"/>
          </p:nvPr>
        </p:nvSpPr>
        <p:spPr>
          <a:xfrm>
            <a:off x="457200" y="7488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Thermal Sensor/PCB (Julia)</a:t>
            </a:r>
            <a:endParaRPr/>
          </a:p>
        </p:txBody>
      </p:sp>
      <p:sp>
        <p:nvSpPr>
          <p:cNvPr id="93" name="Google Shape;93;g3199c795cab_0_3"/>
          <p:cNvSpPr txBox="1"/>
          <p:nvPr/>
        </p:nvSpPr>
        <p:spPr>
          <a:xfrm>
            <a:off x="322800" y="1535700"/>
            <a:ext cx="8498400" cy="50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Completed - </a:t>
            </a:r>
            <a:endParaRPr b="1" i="0" sz="14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Entire PCB design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 individual buck converter designs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Simulated all designs on WEBench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Designed schematic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created necessary footprints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Routed the board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Soldered the board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Problems</a:t>
            </a:r>
            <a:endParaRPr b="1" i="0" sz="14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 buck converter don’t output correct values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converter is ~0.2 V off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converter ~3 V off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Battery died during testing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404 Plans</a:t>
            </a:r>
            <a:endParaRPr b="1" i="0" sz="14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Improve board if needed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Help with camera integration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15fcb33841_0_12"/>
          <p:cNvSpPr txBox="1"/>
          <p:nvPr>
            <p:ph type="title"/>
          </p:nvPr>
        </p:nvSpPr>
        <p:spPr>
          <a:xfrm>
            <a:off x="457200" y="7388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Thermal Sensor/PCB (Julia)</a:t>
            </a:r>
            <a:endParaRPr/>
          </a:p>
        </p:txBody>
      </p:sp>
      <p:pic>
        <p:nvPicPr>
          <p:cNvPr id="99" name="Google Shape;99;g315fcb33841_0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600687" y="1012913"/>
            <a:ext cx="1783650" cy="266822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315fcb33841_0_12"/>
          <p:cNvSpPr txBox="1"/>
          <p:nvPr/>
        </p:nvSpPr>
        <p:spPr>
          <a:xfrm>
            <a:off x="894325" y="1455200"/>
            <a:ext cx="19323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Battery Unplugged</a:t>
            </a:r>
            <a:endParaRPr b="0" i="0" sz="12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-"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nominal voltage ~3.7 V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g315fcb33841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391112" y="3006138"/>
            <a:ext cx="2202800" cy="266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315fcb33841_0_12"/>
          <p:cNvSpPr txBox="1"/>
          <p:nvPr/>
        </p:nvSpPr>
        <p:spPr>
          <a:xfrm>
            <a:off x="894325" y="3238850"/>
            <a:ext cx="19323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Battery Plugged In</a:t>
            </a:r>
            <a:endParaRPr b="0" i="0" sz="12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-"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nominal voltage ~3.7 V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g315fcb33841_0_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5400000">
            <a:off x="3201263" y="1080550"/>
            <a:ext cx="1783675" cy="253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315fcb33841_0_12"/>
          <p:cNvSpPr txBox="1"/>
          <p:nvPr/>
        </p:nvSpPr>
        <p:spPr>
          <a:xfrm>
            <a:off x="3705975" y="1455200"/>
            <a:ext cx="19323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Input Tested on Components</a:t>
            </a:r>
            <a:endParaRPr b="0" i="0" sz="12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-"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nominal voltage ~3.7 V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g315fcb33841_0_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5400000">
            <a:off x="3156338" y="2909138"/>
            <a:ext cx="1873525" cy="253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315fcb33841_0_12"/>
          <p:cNvSpPr txBox="1"/>
          <p:nvPr/>
        </p:nvSpPr>
        <p:spPr>
          <a:xfrm>
            <a:off x="2826625" y="4139988"/>
            <a:ext cx="19323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Output #1 Voltage to VDDIO</a:t>
            </a:r>
            <a:endParaRPr b="0" i="0" sz="12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-"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Expected output ~3.1 V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g315fcb33841_0_1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rot="-5400000">
            <a:off x="5567495" y="1247280"/>
            <a:ext cx="1895825" cy="231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315fcb33841_0_12"/>
          <p:cNvSpPr txBox="1"/>
          <p:nvPr/>
        </p:nvSpPr>
        <p:spPr>
          <a:xfrm>
            <a:off x="5549263" y="2202850"/>
            <a:ext cx="19323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Output #2 Voltage to VDDC</a:t>
            </a:r>
            <a:endParaRPr b="0" i="0" sz="12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-"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Expected output ~1.2 V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g315fcb33841_0_1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 rot="-5400000">
            <a:off x="5508338" y="3202263"/>
            <a:ext cx="1995150" cy="229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315fcb33841_0_12"/>
          <p:cNvSpPr txBox="1"/>
          <p:nvPr/>
        </p:nvSpPr>
        <p:spPr>
          <a:xfrm>
            <a:off x="5549263" y="4047225"/>
            <a:ext cx="19323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Output #3 Voltage to VDD</a:t>
            </a:r>
            <a:endParaRPr b="0" i="0" sz="12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-"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Expected output ~2.8 V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g315fcb33841_0_1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 rot="-5400000">
            <a:off x="3089513" y="4778263"/>
            <a:ext cx="1786925" cy="231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315fcb33841_0_12"/>
          <p:cNvSpPr txBox="1"/>
          <p:nvPr/>
        </p:nvSpPr>
        <p:spPr>
          <a:xfrm>
            <a:off x="3126938" y="5871550"/>
            <a:ext cx="19323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Output #4 Voltage to VDD</a:t>
            </a:r>
            <a:endParaRPr b="0" i="0" sz="12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-"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Expected output ~3.3 V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"/>
          <p:cNvSpPr txBox="1"/>
          <p:nvPr>
            <p:ph type="title"/>
          </p:nvPr>
        </p:nvSpPr>
        <p:spPr>
          <a:xfrm>
            <a:off x="3949875" y="205400"/>
            <a:ext cx="49833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Validation Plan </a:t>
            </a:r>
            <a:endParaRPr u="sng"/>
          </a:p>
        </p:txBody>
      </p:sp>
      <p:pic>
        <p:nvPicPr>
          <p:cNvPr id="118" name="Google Shape;11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22875"/>
            <a:ext cx="8839200" cy="1737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Brian Gardner</dc:creator>
</cp:coreProperties>
</file>